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86" r:id="rId3"/>
    <p:sldId id="287" r:id="rId4"/>
    <p:sldId id="258" r:id="rId5"/>
    <p:sldId id="259" r:id="rId6"/>
    <p:sldId id="261" r:id="rId7"/>
    <p:sldId id="263" r:id="rId8"/>
    <p:sldId id="264" r:id="rId9"/>
    <p:sldId id="266" r:id="rId10"/>
    <p:sldId id="267" r:id="rId11"/>
    <p:sldId id="28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81" r:id="rId20"/>
    <p:sldId id="289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109" d="100"/>
          <a:sy n="109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0D56F-0AED-40CC-BB44-502599CECEA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E4F89-C87C-44E5-870F-9CA66A106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4F89-C87C-44E5-870F-9CA66A1061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4F89-C87C-44E5-870F-9CA66A1061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4F89-C87C-44E5-870F-9CA66A1061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41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23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2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75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755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909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40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44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75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2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73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17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87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57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94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84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34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84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uhasebe@dolphinakademi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1371600"/>
            <a:ext cx="7989512" cy="277748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DOLPHIN ACADEMY ANTRENÖR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 EĞİTİM SEMİNERİ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060848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683568" y="787515"/>
            <a:ext cx="5470376" cy="105571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C-) BELEDİYE YETKİLİLERİNE NASIL DAVRANILMALI 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sz="half" idx="2"/>
          </p:nvPr>
        </p:nvSpPr>
        <p:spPr>
          <a:xfrm>
            <a:off x="683568" y="1412776"/>
            <a:ext cx="5470376" cy="4537273"/>
          </a:xfrm>
        </p:spPr>
        <p:txBody>
          <a:bodyPr>
            <a:normAutofit fontScale="400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PATRON BELEDİYEDİR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İDARE YETKİLİLERİ</a:t>
            </a:r>
            <a:endParaRPr lang="en-US" sz="4200" dirty="0" smtClean="0"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SAYGI</a:t>
            </a:r>
            <a:endParaRPr lang="en-US" sz="4200" dirty="0" smtClean="0"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MİSAFİR</a:t>
            </a:r>
            <a:endParaRPr lang="en-US" sz="4200" dirty="0" smtClean="0"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ARGO </a:t>
            </a:r>
            <a:r>
              <a:rPr lang="tr-TR" sz="4200" dirty="0" smtClean="0">
                <a:latin typeface="+mj-lt"/>
              </a:rPr>
              <a:t>KELİME </a:t>
            </a:r>
            <a:r>
              <a:rPr lang="tr-TR" sz="4200" dirty="0" smtClean="0">
                <a:latin typeface="+mj-lt"/>
              </a:rPr>
              <a:t>KULLANILAMAZ</a:t>
            </a:r>
            <a:endParaRPr lang="en-US" sz="4200" dirty="0" smtClean="0"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HAREKETLERİNİZE </a:t>
            </a:r>
            <a:r>
              <a:rPr lang="tr-TR" sz="4200" dirty="0" smtClean="0">
                <a:latin typeface="+mj-lt"/>
              </a:rPr>
              <a:t>DİKKAT EDİN </a:t>
            </a:r>
            <a:r>
              <a:rPr lang="tr-TR" sz="4200" dirty="0" smtClean="0">
                <a:latin typeface="+mj-lt"/>
              </a:rPr>
              <a:t>!</a:t>
            </a:r>
            <a:endParaRPr lang="en-US" sz="4200" dirty="0" smtClean="0"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SORUNUZA </a:t>
            </a:r>
            <a:r>
              <a:rPr lang="tr-TR" sz="4200" dirty="0" smtClean="0">
                <a:latin typeface="+mj-lt"/>
              </a:rPr>
              <a:t>CEVAP </a:t>
            </a:r>
            <a:r>
              <a:rPr lang="tr-TR" sz="4200" dirty="0" smtClean="0">
                <a:latin typeface="+mj-lt"/>
              </a:rPr>
              <a:t>VEREBİLİRİM !</a:t>
            </a:r>
            <a:endParaRPr lang="en-US" sz="4200" dirty="0" smtClean="0"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ŞİKAYETLER </a:t>
            </a:r>
            <a:r>
              <a:rPr lang="tr-TR" sz="4200" dirty="0" smtClean="0">
                <a:latin typeface="+mj-lt"/>
              </a:rPr>
              <a:t>BİZİM,  MUTLULUKLAR BELEDİYENİN </a:t>
            </a:r>
            <a:r>
              <a:rPr lang="tr-TR" sz="4200" dirty="0" smtClean="0">
                <a:latin typeface="+mj-lt"/>
              </a:rPr>
              <a:t>OLSUN !</a:t>
            </a:r>
            <a:endParaRPr lang="en-US" sz="4200" dirty="0" smtClean="0"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SORUN </a:t>
            </a:r>
            <a:r>
              <a:rPr lang="tr-TR" sz="4200" dirty="0" smtClean="0">
                <a:latin typeface="+mj-lt"/>
              </a:rPr>
              <a:t>BİZİM </a:t>
            </a:r>
            <a:r>
              <a:rPr lang="tr-TR" sz="4200" dirty="0" smtClean="0">
                <a:latin typeface="+mj-lt"/>
              </a:rPr>
              <a:t>SORUNUMUZ !</a:t>
            </a:r>
            <a:endParaRPr lang="en-US" sz="4200" dirty="0" smtClean="0"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ALO </a:t>
            </a:r>
            <a:r>
              <a:rPr lang="tr-T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 smtClean="0">
              <a:latin typeface="+mj-lt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tr-TR" sz="4200" dirty="0" smtClean="0">
                <a:latin typeface="+mj-lt"/>
              </a:rPr>
              <a:t>BİLMİYORSAN CEVAPLAMA !</a:t>
            </a:r>
            <a:endParaRPr lang="en-US" sz="42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8" name="7 Resim" descr="IMG_6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00146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52021"/>
            <a:ext cx="2051928" cy="2735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04" y="4587925"/>
            <a:ext cx="2649847" cy="1987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51514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FF3399"/>
                </a:solidFill>
              </a:rPr>
              <a:t>TEBESSÜM : ) </a:t>
            </a:r>
            <a:endParaRPr lang="tr-TR" sz="3200" b="1" dirty="0">
              <a:solidFill>
                <a:srgbClr val="FF3399"/>
              </a:solidFill>
            </a:endParaRPr>
          </a:p>
        </p:txBody>
      </p:sp>
      <p:pic>
        <p:nvPicPr>
          <p:cNvPr id="1026" name="Picture 2" descr="C:\Users\pc\Desktop\sadaka-ile-ilgili-sozle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196752"/>
            <a:ext cx="7000924" cy="4693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851648" cy="4289648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BELED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en-US" dirty="0" smtClean="0">
                <a:solidFill>
                  <a:srgbClr val="FF0000"/>
                </a:solidFill>
              </a:rPr>
              <a:t>YE YETK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en-US" dirty="0" smtClean="0">
                <a:solidFill>
                  <a:srgbClr val="FF0000"/>
                </a:solidFill>
              </a:rPr>
              <a:t>LER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en-US" dirty="0" smtClean="0">
                <a:solidFill>
                  <a:srgbClr val="FF0000"/>
                </a:solidFill>
              </a:rPr>
              <a:t>NE  SAYG</a:t>
            </a:r>
            <a:r>
              <a:rPr lang="tr-TR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LI OLUN! 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ONLARI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en-US" dirty="0" smtClean="0">
                <a:solidFill>
                  <a:srgbClr val="FF0000"/>
                </a:solidFill>
              </a:rPr>
              <a:t>SAF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en-US" dirty="0" smtClean="0">
                <a:solidFill>
                  <a:srgbClr val="FF0000"/>
                </a:solidFill>
              </a:rPr>
              <a:t>R G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en-US" dirty="0" smtClean="0">
                <a:solidFill>
                  <a:srgbClr val="FF0000"/>
                </a:solidFill>
              </a:rPr>
              <a:t> KARŞILAYIN VE GÖNDER</a:t>
            </a:r>
            <a:r>
              <a:rPr lang="tr-TR" dirty="0" smtClean="0">
                <a:solidFill>
                  <a:srgbClr val="FF0000"/>
                </a:solidFill>
              </a:rPr>
              <a:t>İ</a:t>
            </a:r>
            <a:r>
              <a:rPr lang="en-US" dirty="0" smtClean="0">
                <a:solidFill>
                  <a:srgbClr val="FF0000"/>
                </a:solidFill>
              </a:rPr>
              <a:t>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0"/>
            <a:ext cx="7990656" cy="1628800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</a:rPr>
              <a:t>D</a:t>
            </a:r>
            <a:r>
              <a:rPr lang="en-US" b="1" u="sng" dirty="0" smtClean="0">
                <a:solidFill>
                  <a:srgbClr val="FF0000"/>
                </a:solidFill>
              </a:rPr>
              <a:t>-) </a:t>
            </a:r>
            <a:r>
              <a:rPr lang="en-US" sz="1800" b="1" u="sng" dirty="0" smtClean="0">
                <a:solidFill>
                  <a:srgbClr val="FF0000"/>
                </a:solidFill>
              </a:rPr>
              <a:t>PERSONEL</a:t>
            </a:r>
            <a:r>
              <a:rPr lang="tr-TR" sz="1800" b="1" u="sng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FF0000"/>
                </a:solidFill>
              </a:rPr>
              <a:t>-</a:t>
            </a:r>
            <a:r>
              <a:rPr lang="tr-TR" sz="1800" b="1" u="sng" dirty="0" smtClean="0">
                <a:solidFill>
                  <a:srgbClr val="FF0000"/>
                </a:solidFill>
              </a:rPr>
              <a:t> </a:t>
            </a:r>
            <a:r>
              <a:rPr lang="en-US" sz="1800" b="1" u="sng" dirty="0" smtClean="0">
                <a:solidFill>
                  <a:srgbClr val="FF0000"/>
                </a:solidFill>
              </a:rPr>
              <a:t>OKUL </a:t>
            </a:r>
            <a:r>
              <a:rPr lang="en-US" sz="1800" b="1" u="sng" dirty="0" smtClean="0">
                <a:solidFill>
                  <a:srgbClr val="FF0000"/>
                </a:solidFill>
              </a:rPr>
              <a:t>YÖNETİMİ İLİŞKİSİ NASIL OLMALIDIR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4 İçerik Yer Tutucusu" descr="IMG_646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260400" y="1406185"/>
            <a:ext cx="3449782" cy="278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-28718" y="1484784"/>
            <a:ext cx="5176782" cy="3888432"/>
          </a:xfrm>
        </p:spPr>
        <p:txBody>
          <a:bodyPr>
            <a:normAutofit/>
          </a:bodyPr>
          <a:lstStyle/>
          <a:p>
            <a:endParaRPr lang="tr-TR" sz="1600" b="1" dirty="0" smtClean="0">
              <a:solidFill>
                <a:srgbClr val="FF0000"/>
              </a:solidFill>
              <a:latin typeface="+mj-lt"/>
            </a:endParaRPr>
          </a:p>
          <a:p>
            <a:endParaRPr lang="tr-TR" sz="1600" b="1" dirty="0" smtClean="0">
              <a:solidFill>
                <a:srgbClr val="FF0000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+mj-lt"/>
              </a:rPr>
              <a:t>BENİM </a:t>
            </a:r>
            <a:r>
              <a:rPr lang="tr-TR" sz="2000" dirty="0" smtClean="0">
                <a:latin typeface="+mj-lt"/>
              </a:rPr>
              <a:t>OKULUM BENİM KURALLARIM!</a:t>
            </a:r>
            <a:endParaRPr lang="en-US" sz="2000" dirty="0" smtClean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+mj-lt"/>
              </a:rPr>
              <a:t>ALO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OKUL  </a:t>
            </a:r>
            <a:r>
              <a:rPr lang="en-US" sz="2000" dirty="0" smtClean="0">
                <a:latin typeface="+mj-lt"/>
              </a:rPr>
              <a:t>KURALLARINA UYULMALIDIR.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+mj-lt"/>
              </a:rPr>
              <a:t>HAVUZA GİREBİLİRMİYİM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 smtClean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+mj-lt"/>
              </a:rPr>
              <a:t>HADEME </a:t>
            </a:r>
            <a:r>
              <a:rPr lang="tr-TR" sz="2000" dirty="0" smtClean="0">
                <a:latin typeface="+mj-lt"/>
              </a:rPr>
              <a:t>VE NÖBET TUTAN ASKER!</a:t>
            </a:r>
            <a:endParaRPr lang="en-US" sz="20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6" name="5 Resim" descr="DSC_0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8172" y="3952238"/>
            <a:ext cx="347381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</a:rPr>
              <a:t>E</a:t>
            </a:r>
            <a:r>
              <a:rPr lang="en-US" b="1" u="sng" dirty="0" smtClean="0">
                <a:solidFill>
                  <a:srgbClr val="FF0000"/>
                </a:solidFill>
              </a:rPr>
              <a:t>-) </a:t>
            </a:r>
            <a:r>
              <a:rPr lang="en-US" b="1" u="sng" dirty="0" smtClean="0">
                <a:solidFill>
                  <a:srgbClr val="FF0000"/>
                </a:solidFill>
              </a:rPr>
              <a:t>Ş</a:t>
            </a:r>
            <a:r>
              <a:rPr lang="tr-TR" b="1" u="sng" dirty="0">
                <a:solidFill>
                  <a:srgbClr val="FF0000"/>
                </a:solidFill>
              </a:rPr>
              <a:t>İ</a:t>
            </a:r>
            <a:r>
              <a:rPr lang="en-US" b="1" u="sng" dirty="0" smtClean="0">
                <a:solidFill>
                  <a:srgbClr val="FF0000"/>
                </a:solidFill>
              </a:rPr>
              <a:t>RKET</a:t>
            </a:r>
            <a:r>
              <a:rPr lang="tr-TR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-</a:t>
            </a:r>
            <a:r>
              <a:rPr lang="tr-TR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ANTRENÖR</a:t>
            </a:r>
            <a:r>
              <a:rPr lang="tr-TR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İLİŞKİSİ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D:\DLP AKDM\DLP AKDM 2012\eğitim\_DSC00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72" y="1916832"/>
            <a:ext cx="381642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4462264" cy="329300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+mj-lt"/>
              </a:rPr>
              <a:t>SAYGI</a:t>
            </a:r>
            <a:endParaRPr lang="en-US" sz="2800" dirty="0" smtClean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+mj-lt"/>
              </a:rPr>
              <a:t>BİLGİ </a:t>
            </a:r>
            <a:r>
              <a:rPr lang="tr-TR" sz="2800" dirty="0" smtClean="0">
                <a:latin typeface="+mj-lt"/>
              </a:rPr>
              <a:t>YOK!</a:t>
            </a:r>
            <a:endParaRPr lang="en-US" sz="2800" dirty="0" smtClean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+mj-lt"/>
              </a:rPr>
              <a:t>BENİM </a:t>
            </a:r>
            <a:r>
              <a:rPr lang="tr-TR" sz="2800" dirty="0" smtClean="0">
                <a:latin typeface="+mj-lt"/>
              </a:rPr>
              <a:t>ŞİRKETİM!</a:t>
            </a:r>
            <a:endParaRPr lang="en-US" sz="2800" dirty="0" smtClean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+mj-lt"/>
              </a:rPr>
              <a:t>AKSAKLIK </a:t>
            </a:r>
            <a:r>
              <a:rPr lang="tr-TR" sz="2800" dirty="0" smtClean="0">
                <a:latin typeface="+mj-lt"/>
              </a:rPr>
              <a:t>BİZDE KALSIN!</a:t>
            </a:r>
            <a:endParaRPr lang="en-US" sz="2800" dirty="0" smtClean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ŞİRKET-PERSONEL</a:t>
            </a:r>
            <a:r>
              <a:rPr lang="tr-TR" sz="2800" dirty="0" smtClean="0">
                <a:latin typeface="+mj-lt"/>
              </a:rPr>
              <a:t>-İDARE</a:t>
            </a:r>
            <a:endParaRPr lang="en-US" sz="2800" dirty="0" smtClean="0">
              <a:latin typeface="+mj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330472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</a:rPr>
              <a:t>F</a:t>
            </a:r>
            <a:r>
              <a:rPr lang="en-US" b="1" u="sng" dirty="0" smtClean="0">
                <a:solidFill>
                  <a:srgbClr val="FF0000"/>
                </a:solidFill>
              </a:rPr>
              <a:t>-) </a:t>
            </a:r>
            <a:r>
              <a:rPr lang="en-US" b="1" u="sng" dirty="0" smtClean="0">
                <a:solidFill>
                  <a:srgbClr val="FF0000"/>
                </a:solidFill>
              </a:rPr>
              <a:t>KOORDİNATÖR</a:t>
            </a:r>
            <a:r>
              <a:rPr lang="tr-TR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-</a:t>
            </a:r>
            <a:r>
              <a:rPr lang="tr-TR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ANTRENÖR</a:t>
            </a:r>
            <a:r>
              <a:rPr lang="tr-TR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İLİŞKİSİ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4 İçerik Yer Tutucusu" descr="IMG_035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178536" y="1591726"/>
            <a:ext cx="3179618" cy="2161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395536" y="1676400"/>
            <a:ext cx="4464496" cy="398484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+mj-lt"/>
              </a:rPr>
              <a:t> 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KOORDİNATÖRLER ŞİRKET</a:t>
            </a:r>
            <a:r>
              <a:rPr lang="tr-TR" sz="2400" dirty="0" smtClean="0">
                <a:latin typeface="+mj-lt"/>
              </a:rPr>
              <a:t> T</a:t>
            </a:r>
            <a:r>
              <a:rPr lang="en-US" sz="2400" dirty="0" smtClean="0">
                <a:latin typeface="+mj-lt"/>
              </a:rPr>
              <a:t>EMSİLCİLERİDİR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EMİRLERİNE </a:t>
            </a:r>
            <a:r>
              <a:rPr lang="tr-TR" sz="2400" dirty="0" smtClean="0">
                <a:latin typeface="+mj-lt"/>
              </a:rPr>
              <a:t>İTAAT!</a:t>
            </a:r>
            <a:endParaRPr lang="en-US" sz="2400" dirty="0" smtClean="0"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İSTEK </a:t>
            </a:r>
            <a:r>
              <a:rPr lang="tr-TR" sz="2400" dirty="0" smtClean="0">
                <a:latin typeface="+mj-lt"/>
              </a:rPr>
              <a:t>VE ŞİKAYETLERİNİZ İLETİN!</a:t>
            </a:r>
            <a:endParaRPr lang="en-US" sz="2400" dirty="0" smtClean="0"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GENEL </a:t>
            </a:r>
            <a:r>
              <a:rPr lang="tr-TR" sz="2400" dirty="0" smtClean="0">
                <a:latin typeface="+mj-lt"/>
              </a:rPr>
              <a:t>DÜZEN DEĞİŞMEMELİ.</a:t>
            </a:r>
            <a:endParaRPr lang="en-US" sz="2400" dirty="0" smtClean="0"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ORGANİZASYON </a:t>
            </a:r>
            <a:r>
              <a:rPr lang="tr-TR" sz="2400" dirty="0" smtClean="0">
                <a:latin typeface="+mj-lt"/>
              </a:rPr>
              <a:t>ALANINDAYIM.</a:t>
            </a:r>
            <a:endParaRPr lang="en-US" sz="2400" dirty="0" smtClean="0"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ALO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sz="2400" dirty="0" smtClean="0"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GEÇ KALACAĞIM!</a:t>
            </a:r>
            <a:endParaRPr lang="en-US" sz="24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6" name="5 Resim" descr="IMG_7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69" y="4077072"/>
            <a:ext cx="32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</a:rPr>
              <a:t>G</a:t>
            </a:r>
            <a:r>
              <a:rPr lang="en-US" b="1" u="sng" dirty="0" smtClean="0">
                <a:solidFill>
                  <a:srgbClr val="FF0000"/>
                </a:solidFill>
              </a:rPr>
              <a:t>-) </a:t>
            </a:r>
            <a:r>
              <a:rPr lang="en-US" sz="2800" b="1" u="sng" dirty="0" smtClean="0">
                <a:solidFill>
                  <a:srgbClr val="FF0000"/>
                </a:solidFill>
              </a:rPr>
              <a:t>PERSONEL KILIK KIYAFETİ NASIL OLMALIDIR 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251520" y="1676400"/>
            <a:ext cx="4825912" cy="4776936"/>
          </a:xfrm>
        </p:spPr>
        <p:txBody>
          <a:bodyPr/>
          <a:lstStyle/>
          <a:p>
            <a:endParaRPr lang="tr-TR" sz="2000" b="1" dirty="0" smtClean="0">
              <a:solidFill>
                <a:srgbClr val="FF0000"/>
              </a:solidFill>
              <a:latin typeface="+mj-lt"/>
            </a:endParaRPr>
          </a:p>
          <a:p>
            <a:endParaRPr lang="tr-TR" sz="2000" b="1" dirty="0" smtClean="0">
              <a:solidFill>
                <a:srgbClr val="FF0000"/>
              </a:solidFill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VÜCUT </a:t>
            </a:r>
            <a:r>
              <a:rPr lang="tr-TR" sz="2400" dirty="0" smtClean="0">
                <a:latin typeface="+mj-lt"/>
              </a:rPr>
              <a:t>TEMİZLİĞİ.</a:t>
            </a:r>
            <a:endParaRPr lang="tr-TR" sz="2400" dirty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ŞORT </a:t>
            </a:r>
            <a:r>
              <a:rPr lang="tr-TR" sz="2400" dirty="0" smtClean="0">
                <a:latin typeface="+mj-lt"/>
              </a:rPr>
              <a:t>MAYO GİYİLMELİ.</a:t>
            </a:r>
            <a:endParaRPr lang="en-US" sz="2400" dirty="0" smtClean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ORGANİZASYON KIYAFETLERİ </a:t>
            </a:r>
            <a:r>
              <a:rPr lang="tr-TR" sz="2400" dirty="0" smtClean="0">
                <a:latin typeface="+mj-lt"/>
              </a:rPr>
              <a:t>GİYİLMELİ.</a:t>
            </a:r>
            <a:endParaRPr lang="en-US" sz="2400" dirty="0" smtClean="0">
              <a:latin typeface="+mj-lt"/>
            </a:endParaRPr>
          </a:p>
          <a:p>
            <a:pPr algn="l"/>
            <a:endParaRPr lang="en-US" dirty="0"/>
          </a:p>
        </p:txBody>
      </p:sp>
      <p:pic>
        <p:nvPicPr>
          <p:cNvPr id="6" name="5 Resim" descr="IMG_6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7432" y="1512937"/>
            <a:ext cx="3636044" cy="2424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5543" y="3957017"/>
            <a:ext cx="2852936" cy="2139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1402480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</a:rPr>
              <a:t>J</a:t>
            </a:r>
            <a:r>
              <a:rPr lang="en-US" b="1" u="sng" dirty="0" smtClean="0">
                <a:solidFill>
                  <a:srgbClr val="FF0000"/>
                </a:solidFill>
              </a:rPr>
              <a:t>-</a:t>
            </a:r>
            <a:r>
              <a:rPr lang="en-US" sz="2800" b="1" u="sng" dirty="0" smtClean="0">
                <a:solidFill>
                  <a:srgbClr val="FF0000"/>
                </a:solidFill>
              </a:rPr>
              <a:t>) PERSONELİN KENDİ ARASINDA UYMASI GEREKEN KURALLAR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4 İçerik Yer Tutucusu" descr="DSC_045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00808"/>
            <a:ext cx="3245346" cy="2154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179511" y="2165757"/>
            <a:ext cx="4868227" cy="4451042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KÜFÜRLÜ </a:t>
            </a:r>
            <a:r>
              <a:rPr lang="en-US" sz="2000" dirty="0" smtClean="0">
                <a:latin typeface="+mj-lt"/>
              </a:rPr>
              <a:t>KONUŞMAYIN !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SAYGISIZCA </a:t>
            </a:r>
            <a:r>
              <a:rPr lang="en-US" sz="2000" dirty="0" smtClean="0">
                <a:latin typeface="+mj-lt"/>
              </a:rPr>
              <a:t>KONUŞMAYIN !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SULU </a:t>
            </a:r>
            <a:r>
              <a:rPr lang="en-US" sz="2000" dirty="0" smtClean="0">
                <a:latin typeface="+mj-lt"/>
              </a:rPr>
              <a:t>VE ABARTILI ŞAKALAR YAPMAYIN !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VELİ</a:t>
            </a:r>
            <a:r>
              <a:rPr lang="tr-TR" sz="2000" dirty="0" smtClean="0">
                <a:latin typeface="+mj-lt"/>
              </a:rPr>
              <a:t>  </a:t>
            </a:r>
            <a:r>
              <a:rPr lang="tr-TR" sz="2000" dirty="0" smtClean="0">
                <a:latin typeface="+mj-lt"/>
              </a:rPr>
              <a:t>KAYIT CİHAZI GİBİDİR</a:t>
            </a:r>
            <a:r>
              <a:rPr lang="tr-TR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S</a:t>
            </a:r>
            <a:r>
              <a:rPr lang="tr-TR" sz="2000" dirty="0" smtClean="0">
                <a:latin typeface="+mj-lt"/>
              </a:rPr>
              <a:t>ORUMLU EĞİTMENSİNİZ.</a:t>
            </a:r>
            <a:endParaRPr lang="en-US" sz="2000" dirty="0" smtClean="0"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+mj-lt"/>
              </a:rPr>
              <a:t>İNSAN </a:t>
            </a:r>
            <a:r>
              <a:rPr lang="tr-TR" sz="2000" dirty="0" smtClean="0">
                <a:latin typeface="+mj-lt"/>
              </a:rPr>
              <a:t>OLMANIN GEREĞİ</a:t>
            </a:r>
            <a:r>
              <a:rPr lang="tr-TR" sz="2000" dirty="0" smtClean="0">
                <a:latin typeface="+mj-lt"/>
              </a:rPr>
              <a:t>. </a:t>
            </a:r>
            <a:r>
              <a:rPr lang="tr-TR" sz="2000" b="1" i="1" dirty="0" smtClean="0">
                <a:solidFill>
                  <a:srgbClr val="FF0000"/>
                </a:solidFill>
                <a:latin typeface="+mj-lt"/>
              </a:rPr>
              <a:t>AHLAK </a:t>
            </a:r>
            <a:r>
              <a:rPr lang="tr-TR" sz="2000" dirty="0" smtClean="0">
                <a:latin typeface="+mj-lt"/>
              </a:rPr>
              <a:t>!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6" name="5 Resim" descr="DSC_0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7739" y="4005064"/>
            <a:ext cx="3151311" cy="2093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64157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İŞİNİZE VE KENDİNİZE </a:t>
            </a:r>
            <a:r>
              <a:rPr lang="tr-TR" sz="6000" dirty="0" smtClean="0">
                <a:solidFill>
                  <a:srgbClr val="FF0000"/>
                </a:solidFill>
              </a:rPr>
              <a:t/>
            </a:r>
            <a:br>
              <a:rPr lang="tr-TR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SAYGILI </a:t>
            </a:r>
            <a:r>
              <a:rPr lang="en-US" sz="6000" dirty="0" smtClean="0">
                <a:solidFill>
                  <a:srgbClr val="FF0000"/>
                </a:solidFill>
              </a:rPr>
              <a:t>OLUN !!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15429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ASLA YAPILMAMASI GEREKENLER..!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539552" y="1772817"/>
            <a:ext cx="8424936" cy="417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 ORGANİZASYON </a:t>
            </a:r>
            <a:r>
              <a:rPr lang="tr-TR" dirty="0" smtClean="0">
                <a:latin typeface="+mj-lt"/>
              </a:rPr>
              <a:t>İLE İLGİLİ EKSİKLERİ VE SORUNLARI VEYA </a:t>
            </a:r>
            <a:r>
              <a:rPr lang="tr-TR" dirty="0" smtClean="0">
                <a:latin typeface="+mj-lt"/>
              </a:rPr>
              <a:t>DİĞER</a:t>
            </a:r>
          </a:p>
          <a:p>
            <a:pPr marL="0" indent="0">
              <a:buNone/>
            </a:pP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ŞİKAYETLERİNİZİ </a:t>
            </a:r>
            <a:r>
              <a:rPr lang="tr-TR" dirty="0" smtClean="0">
                <a:latin typeface="+mj-lt"/>
              </a:rPr>
              <a:t>BELEDİYE YETKİLİLERİNE SÖYLEMEK.</a:t>
            </a: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 SIK SIK </a:t>
            </a:r>
            <a:r>
              <a:rPr lang="tr-TR" dirty="0" smtClean="0">
                <a:latin typeface="+mj-lt"/>
              </a:rPr>
              <a:t>GEÇ KALMAK VEYA İZİN ALMAK.</a:t>
            </a: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 VELİ </a:t>
            </a:r>
            <a:r>
              <a:rPr lang="tr-TR" dirty="0" smtClean="0">
                <a:latin typeface="+mj-lt"/>
              </a:rPr>
              <a:t>ÖĞRENCİ VEYA BELEDİYE YETKİLİLERİYLE TARTIŞMAK VEYA KAVGA ETMEK.</a:t>
            </a: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 ORGANİZASYON </a:t>
            </a:r>
            <a:r>
              <a:rPr lang="tr-TR" dirty="0" smtClean="0">
                <a:latin typeface="+mj-lt"/>
              </a:rPr>
              <a:t>ALANINI İZİNSİZ TERKETMEK.</a:t>
            </a: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 YABANCILARI </a:t>
            </a:r>
            <a:r>
              <a:rPr lang="tr-TR" dirty="0" smtClean="0">
                <a:latin typeface="+mj-lt"/>
              </a:rPr>
              <a:t>VEYA EŞ DOST AKRABALARI HAVUZA SOKMAK.</a:t>
            </a: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 İSKELEYİ </a:t>
            </a:r>
            <a:r>
              <a:rPr lang="tr-TR" dirty="0" smtClean="0">
                <a:latin typeface="+mj-lt"/>
              </a:rPr>
              <a:t>BOŞ BIRAKMAK</a:t>
            </a:r>
            <a:r>
              <a:rPr lang="tr-TR" dirty="0" smtClean="0">
                <a:latin typeface="+mj-lt"/>
              </a:rPr>
              <a:t>.</a:t>
            </a:r>
            <a:endParaRPr lang="tr-TR" dirty="0" smtClean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 KIYAFET </a:t>
            </a:r>
            <a:r>
              <a:rPr lang="tr-TR" dirty="0" smtClean="0">
                <a:latin typeface="+mj-lt"/>
              </a:rPr>
              <a:t>DÜZENİNE UYMAMAK.</a:t>
            </a:r>
            <a:endParaRPr lang="en-US" dirty="0"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39428" cy="3326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39428" cy="3326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08312"/>
            <a:ext cx="439428" cy="3326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12368"/>
            <a:ext cx="439428" cy="3326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20533"/>
            <a:ext cx="439428" cy="3326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43561"/>
            <a:ext cx="439428" cy="33265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14149"/>
            <a:ext cx="439428" cy="3326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1" y="5324289"/>
            <a:ext cx="439428" cy="3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BİZ KİMİZ 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ü"/>
            </a:pPr>
            <a:r>
              <a:rPr lang="tr-TR" sz="3400" b="1" u="sng" dirty="0" smtClean="0"/>
              <a:t>Marka ismi</a:t>
            </a:r>
            <a:r>
              <a:rPr lang="tr-TR" sz="3400" dirty="0" smtClean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3400" b="1" u="sng" dirty="0" smtClean="0"/>
              <a:t>Firma İsmi</a:t>
            </a:r>
            <a:r>
              <a:rPr lang="tr-TR" sz="3400" u="sng" dirty="0" smtClean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3400" b="1" u="sng" dirty="0" smtClean="0"/>
              <a:t>Firma Sahipleri</a:t>
            </a:r>
            <a:r>
              <a:rPr lang="tr-TR" sz="3400" dirty="0" smtClean="0"/>
              <a:t>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3400" b="1" u="sng" dirty="0" smtClean="0"/>
              <a:t>Firma Özgeçmişi</a:t>
            </a:r>
            <a:r>
              <a:rPr lang="tr-TR" sz="3400" dirty="0" smtClean="0"/>
              <a:t> 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İŞTE SİZE FIRSAT!</a:t>
            </a:r>
            <a:r>
              <a:rPr lang="tr-TR" sz="3600" dirty="0" smtClean="0">
                <a:solidFill>
                  <a:srgbClr val="FF0000"/>
                </a:solidFill>
              </a:rPr>
              <a:t/>
            </a:r>
            <a:br>
              <a:rPr lang="tr-TR" sz="3600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BAŞARIYI ALIŞKANLIK HALİNE GETİRİN!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pc\Desktop\maxresdefaul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528234" y="2366963"/>
            <a:ext cx="6087532" cy="34242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u="sng" dirty="0" smtClean="0">
                <a:solidFill>
                  <a:srgbClr val="FF0000"/>
                </a:solidFill>
              </a:rPr>
              <a:t>İLETİŞİM</a:t>
            </a:r>
            <a:r>
              <a:rPr lang="tr-TR" b="1" u="sng" dirty="0" smtClean="0">
                <a:solidFill>
                  <a:srgbClr val="FF0000"/>
                </a:solidFill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1691680" y="2060848"/>
            <a:ext cx="6766990" cy="3424107"/>
          </a:xfrm>
        </p:spPr>
        <p:txBody>
          <a:bodyPr/>
          <a:lstStyle/>
          <a:p>
            <a:r>
              <a:rPr lang="tr-TR" dirty="0" smtClean="0"/>
              <a:t>ŞİRKET TEL    :    </a:t>
            </a:r>
            <a:r>
              <a:rPr lang="tr-TR" dirty="0" smtClean="0">
                <a:solidFill>
                  <a:srgbClr val="FF0000"/>
                </a:solidFill>
              </a:rPr>
              <a:t>0216 305 94 95</a:t>
            </a:r>
          </a:p>
          <a:p>
            <a:r>
              <a:rPr lang="tr-TR" dirty="0" smtClean="0"/>
              <a:t>ŞİRKET FAX   :    </a:t>
            </a:r>
            <a:r>
              <a:rPr lang="tr-TR" dirty="0" smtClean="0">
                <a:solidFill>
                  <a:srgbClr val="FF0000"/>
                </a:solidFill>
              </a:rPr>
              <a:t>0216 305 94 96</a:t>
            </a:r>
          </a:p>
          <a:p>
            <a:r>
              <a:rPr lang="tr-TR" dirty="0" smtClean="0"/>
              <a:t>E-Mail         </a:t>
            </a:r>
            <a:r>
              <a:rPr lang="tr-TR" cap="none" dirty="0" smtClean="0"/>
              <a:t>:    </a:t>
            </a:r>
            <a:r>
              <a:rPr lang="tr-TR" cap="none" dirty="0" smtClean="0">
                <a:solidFill>
                  <a:srgbClr val="FF0000"/>
                </a:solidFill>
              </a:rPr>
              <a:t>info@dolphinakademi.com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E-Mail         :    </a:t>
            </a:r>
            <a:r>
              <a:rPr lang="tr-TR" cap="none" dirty="0" smtClean="0">
                <a:solidFill>
                  <a:srgbClr val="FF0000"/>
                </a:solidFill>
              </a:rPr>
              <a:t>muhasebe@dolphinakademi.com</a:t>
            </a:r>
          </a:p>
          <a:p>
            <a:r>
              <a:rPr lang="tr-TR" dirty="0" smtClean="0"/>
              <a:t>Web            :    </a:t>
            </a:r>
            <a:r>
              <a:rPr lang="tr-TR" cap="none" dirty="0" smtClean="0">
                <a:solidFill>
                  <a:srgbClr val="FF0000"/>
                </a:solidFill>
              </a:rPr>
              <a:t>www.akademihavuz.com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Facebook  :    </a:t>
            </a:r>
            <a:r>
              <a:rPr lang="tr-TR" dirty="0" err="1" smtClean="0">
                <a:solidFill>
                  <a:srgbClr val="FF0000"/>
                </a:solidFill>
              </a:rPr>
              <a:t>dolphinacademy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02624" cy="1162050"/>
          </a:xfrm>
        </p:spPr>
        <p:txBody>
          <a:bodyPr/>
          <a:lstStyle/>
          <a:p>
            <a:r>
              <a:rPr lang="tr-TR" sz="4400" b="1" u="sng" dirty="0" smtClean="0">
                <a:solidFill>
                  <a:srgbClr val="FF0000"/>
                </a:solidFill>
              </a:rPr>
              <a:t>MAAŞLAR İÇİN;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11" name="10 Metin Yer Tutucusu"/>
          <p:cNvSpPr>
            <a:spLocks noGrp="1"/>
          </p:cNvSpPr>
          <p:nvPr>
            <p:ph type="body" sz="half" idx="2"/>
          </p:nvPr>
        </p:nvSpPr>
        <p:spPr>
          <a:xfrm>
            <a:off x="539553" y="1988840"/>
            <a:ext cx="5141168" cy="4185365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/>
              <a:t>HESAP BİLGİLERİNİZİ</a:t>
            </a:r>
            <a:br>
              <a:rPr lang="tr-TR" sz="2800" dirty="0" smtClean="0"/>
            </a:br>
            <a:r>
              <a:rPr lang="tr-TR" sz="2800" cap="none" dirty="0" smtClean="0">
                <a:hlinkClick r:id="rId2"/>
              </a:rPr>
              <a:t>muhasebe@dolphinakademi.com</a:t>
            </a:r>
            <a:r>
              <a:rPr lang="tr-TR" sz="2800" cap="none" dirty="0" smtClean="0"/>
              <a:t/>
            </a:r>
            <a:br>
              <a:rPr lang="tr-TR" sz="2800" cap="none" dirty="0" smtClean="0"/>
            </a:br>
            <a:r>
              <a:rPr lang="tr-TR" sz="2800" dirty="0" smtClean="0"/>
              <a:t>VEYA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 smtClean="0">
                <a:latin typeface="Calibri" pitchFamily="34" charset="0"/>
              </a:rPr>
              <a:t>0216 </a:t>
            </a:r>
            <a:r>
              <a:rPr lang="tr-TR" sz="2800" dirty="0" smtClean="0">
                <a:latin typeface="Calibri" pitchFamily="34" charset="0"/>
              </a:rPr>
              <a:t>305 94 96 </a:t>
            </a:r>
            <a:r>
              <a:rPr lang="tr-TR" sz="2800" dirty="0">
                <a:latin typeface="Calibri" pitchFamily="34" charset="0"/>
              </a:rPr>
              <a:t/>
            </a:r>
            <a:br>
              <a:rPr lang="tr-TR" sz="2800" dirty="0">
                <a:latin typeface="Calibri" pitchFamily="34" charset="0"/>
              </a:rPr>
            </a:br>
            <a:r>
              <a:rPr lang="tr-TR" sz="2800" dirty="0" smtClean="0">
                <a:latin typeface="Calibri" pitchFamily="34" charset="0"/>
              </a:rPr>
              <a:t>Numaralı Telefona </a:t>
            </a:r>
            <a:r>
              <a:rPr lang="tr-TR" sz="2800" dirty="0" smtClean="0">
                <a:latin typeface="Calibri" pitchFamily="34" charset="0"/>
              </a:rPr>
              <a:t>Faks </a:t>
            </a:r>
            <a:r>
              <a:rPr lang="tr-TR" sz="2800" dirty="0" smtClean="0">
                <a:latin typeface="Calibri" pitchFamily="34" charset="0"/>
              </a:rPr>
              <a:t/>
            </a:r>
            <a:br>
              <a:rPr lang="tr-TR" sz="2800" dirty="0" smtClean="0">
                <a:latin typeface="Calibri" pitchFamily="34" charset="0"/>
              </a:rPr>
            </a:br>
            <a:r>
              <a:rPr lang="tr-TR" sz="2800" dirty="0" smtClean="0">
                <a:latin typeface="Calibri" pitchFamily="34" charset="0"/>
              </a:rPr>
              <a:t>gönderiniz</a:t>
            </a:r>
            <a:r>
              <a:rPr lang="tr-TR" sz="2800" dirty="0" smtClean="0"/>
              <a:t>!</a:t>
            </a:r>
            <a:endParaRPr lang="en-US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3001516" cy="2251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2214695"/>
          </a:xfrm>
        </p:spPr>
        <p:txBody>
          <a:bodyPr>
            <a:normAutofit/>
          </a:bodyPr>
          <a:lstStyle/>
          <a:p>
            <a:r>
              <a:rPr lang="tr-TR" sz="3600" b="1" u="sng" dirty="0" smtClean="0">
                <a:solidFill>
                  <a:srgbClr val="FF0000"/>
                </a:solidFill>
              </a:rPr>
              <a:t>DOLPHİN ACADEMY’DE </a:t>
            </a:r>
            <a:br>
              <a:rPr lang="tr-TR" sz="3600" b="1" u="sng" dirty="0" smtClean="0">
                <a:solidFill>
                  <a:srgbClr val="FF0000"/>
                </a:solidFill>
              </a:rPr>
            </a:br>
            <a:r>
              <a:rPr lang="tr-TR" sz="3600" b="1" u="sng" dirty="0" smtClean="0">
                <a:solidFill>
                  <a:srgbClr val="FF0000"/>
                </a:solidFill>
              </a:rPr>
              <a:t>ÇALIŞABİLMEK İÇİN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3"/>
          </p:nvPr>
        </p:nvSpPr>
        <p:spPr>
          <a:xfrm>
            <a:off x="685330" y="1772815"/>
            <a:ext cx="7772870" cy="401838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j-lt"/>
              </a:rPr>
              <a:t>İKİ ADET VESİKALIK RESİM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j-lt"/>
              </a:rPr>
              <a:t>NÜFUS CÜZDANI FOTOKOPİSİ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j-lt"/>
              </a:rPr>
              <a:t>DİPLOMA FOTOKOPİSİ VEYA TRANSCRİPT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j-lt"/>
              </a:rPr>
              <a:t>İKAMETGAH BELGESİ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j-lt"/>
              </a:rPr>
              <a:t>SAĞLIK RAPORU VE </a:t>
            </a:r>
            <a:r>
              <a:rPr lang="tr-TR" dirty="0" smtClean="0"/>
              <a:t>SABIKA KAYDI</a:t>
            </a:r>
            <a:endParaRPr lang="tr-TR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j-lt"/>
              </a:rPr>
              <a:t>SÖZLEŞME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j-lt"/>
              </a:rPr>
              <a:t>CV VE DİĞER EĞİTİM BELGELERİ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j-lt"/>
              </a:rPr>
              <a:t>GARANTİ HESAP NO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663" y="1052736"/>
            <a:ext cx="8258204" cy="1800200"/>
          </a:xfrm>
        </p:spPr>
        <p:txBody>
          <a:bodyPr>
            <a:norm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GENEL DAVRANIŞ TARZIMIZ NASIL OLMALIDIR?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15000" dirty="0" smtClean="0"/>
              <a:t>SAYGI..!</a:t>
            </a:r>
            <a:endParaRPr lang="tr-TR" sz="15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518234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b="1" u="sng" dirty="0" smtClean="0">
                <a:solidFill>
                  <a:srgbClr val="FF0000"/>
                </a:solidFill>
              </a:rPr>
              <a:t/>
            </a:r>
            <a:br>
              <a:rPr lang="tr-TR" sz="2000" b="1" u="sng" dirty="0" smtClean="0">
                <a:solidFill>
                  <a:srgbClr val="FF0000"/>
                </a:solidFill>
              </a:rPr>
            </a:br>
            <a:r>
              <a:rPr lang="tr-TR" sz="9600" b="1" u="sng" dirty="0" smtClean="0">
                <a:solidFill>
                  <a:srgbClr val="FF0000"/>
                </a:solidFill>
              </a:rPr>
              <a:t>SAYGI !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5" name="4 İçerik Yer Tutucusu" descr="DSC0087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012160" y="2780928"/>
            <a:ext cx="2790001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685800" y="1676400"/>
            <a:ext cx="5182344" cy="4572000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A-ÇOCUKLARA NASIL DAVRANMALIYIZ?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ANNE- BABA</a:t>
            </a:r>
            <a:r>
              <a:rPr lang="en-US" sz="2400" dirty="0" smtClean="0">
                <a:latin typeface="+mj-lt"/>
              </a:rPr>
              <a:t> 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KÖTÜ </a:t>
            </a:r>
            <a:r>
              <a:rPr lang="en-US" sz="2400" dirty="0" smtClean="0">
                <a:latin typeface="+mj-lt"/>
              </a:rPr>
              <a:t>SÖZ</a:t>
            </a:r>
            <a:r>
              <a:rPr lang="tr-TR" sz="2400" dirty="0" smtClean="0">
                <a:latin typeface="+mj-lt"/>
              </a:rPr>
              <a:t> SAHİBİNE </a:t>
            </a:r>
            <a:r>
              <a:rPr lang="tr-TR" sz="2400" dirty="0" smtClean="0">
                <a:latin typeface="+mj-lt"/>
              </a:rPr>
              <a:t>AİTTİR</a:t>
            </a:r>
            <a:endParaRPr lang="en-US" sz="2400" dirty="0" smtClean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DİSİPLİN İSTERİZ</a:t>
            </a:r>
            <a:endParaRPr lang="tr-TR" sz="2400" dirty="0" smtClean="0">
              <a:solidFill>
                <a:srgbClr val="FF0000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S</a:t>
            </a:r>
            <a:r>
              <a:rPr lang="tr-TR" sz="2400" dirty="0" smtClean="0">
                <a:latin typeface="+mj-lt"/>
              </a:rPr>
              <a:t>ORUMLULUK SİZDE</a:t>
            </a:r>
            <a:r>
              <a:rPr lang="tr-TR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HAYLAZ ÇOCUK</a:t>
            </a:r>
            <a:endParaRPr lang="en-US" sz="2400" dirty="0" smtClean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İLGİ</a:t>
            </a:r>
            <a:endParaRPr lang="tr-TR" sz="2400" b="1" dirty="0" smtClean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H</a:t>
            </a:r>
            <a:r>
              <a:rPr lang="tr-TR" sz="2400" dirty="0" smtClean="0">
                <a:latin typeface="+mj-lt"/>
              </a:rPr>
              <a:t>İPERAKTİF ÇOCUKLARIN </a:t>
            </a:r>
            <a:r>
              <a:rPr lang="tr-TR" sz="2400" dirty="0" smtClean="0">
                <a:latin typeface="+mj-lt"/>
              </a:rPr>
              <a:t>TESPİTİ</a:t>
            </a:r>
            <a:endParaRPr lang="en-US" sz="2400" dirty="0" smtClean="0">
              <a:latin typeface="+mj-lt"/>
            </a:endParaRPr>
          </a:p>
          <a:p>
            <a:pPr marL="342900" indent="-342900"/>
            <a:endParaRPr lang="en-US" sz="1200" dirty="0">
              <a:latin typeface="+mj-lt"/>
            </a:endParaRPr>
          </a:p>
        </p:txBody>
      </p:sp>
      <p:pic>
        <p:nvPicPr>
          <p:cNvPr id="6" name="5 Resim" descr="DSC_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509120"/>
            <a:ext cx="2790623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Resim" descr="DSC008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052736"/>
            <a:ext cx="273630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DSC_0104 (2)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228184" y="1196752"/>
            <a:ext cx="2439101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685800" y="1484784"/>
            <a:ext cx="5470376" cy="4763616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ÖĞRENCİLERİN </a:t>
            </a:r>
            <a:r>
              <a:rPr lang="tr-TR" sz="2400" dirty="0" smtClean="0">
                <a:latin typeface="+mj-lt"/>
              </a:rPr>
              <a:t>GÜVENLİĞİ </a:t>
            </a:r>
            <a:r>
              <a:rPr lang="tr-TR" sz="2400" dirty="0" smtClean="0">
                <a:latin typeface="+mj-lt"/>
              </a:rPr>
              <a:t>HERŞEYDEN </a:t>
            </a:r>
            <a:r>
              <a:rPr lang="tr-TR" sz="2400" dirty="0" smtClean="0">
                <a:latin typeface="+mj-lt"/>
              </a:rPr>
              <a:t>ÖNEMLİ.</a:t>
            </a:r>
          </a:p>
          <a:p>
            <a:pPr lvl="1">
              <a:buFont typeface="Wingdings" pitchFamily="2" charset="2"/>
              <a:buChar char="v"/>
            </a:pPr>
            <a:r>
              <a:rPr lang="tr-TR" sz="2000" dirty="0" smtClean="0">
                <a:latin typeface="+mj-lt"/>
              </a:rPr>
              <a:t> İSKELE </a:t>
            </a:r>
            <a:r>
              <a:rPr lang="tr-TR" sz="2000" dirty="0" smtClean="0">
                <a:latin typeface="+mj-lt"/>
              </a:rPr>
              <a:t>BOŞ BIRAKILMAMALI.</a:t>
            </a:r>
            <a:endParaRPr lang="en-US" sz="2000" dirty="0" smtClean="0"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000" dirty="0" smtClean="0">
                <a:latin typeface="+mj-lt"/>
              </a:rPr>
              <a:t> İLGİSİZ </a:t>
            </a:r>
            <a:r>
              <a:rPr lang="tr-TR" sz="2000" dirty="0" smtClean="0">
                <a:latin typeface="+mj-lt"/>
              </a:rPr>
              <a:t>KİŞİLER</a:t>
            </a:r>
            <a:r>
              <a:rPr lang="en-US" sz="2000" dirty="0" smtClean="0">
                <a:latin typeface="+mj-lt"/>
              </a:rPr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tr-TR" sz="2000" dirty="0" smtClean="0">
                <a:latin typeface="+mj-lt"/>
              </a:rPr>
              <a:t> ELEKTRİK </a:t>
            </a:r>
            <a:r>
              <a:rPr lang="tr-TR" sz="2000" dirty="0" smtClean="0">
                <a:latin typeface="+mj-lt"/>
              </a:rPr>
              <a:t>PRİZLERİ.</a:t>
            </a:r>
            <a:endParaRPr lang="en-US" sz="2000" dirty="0" smtClean="0"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000" dirty="0" smtClean="0">
                <a:latin typeface="+mj-lt"/>
              </a:rPr>
              <a:t> BİR </a:t>
            </a:r>
            <a:r>
              <a:rPr lang="tr-TR" sz="2000" dirty="0" smtClean="0">
                <a:latin typeface="+mj-lt"/>
              </a:rPr>
              <a:t>ÖĞRENCİ VE BİR HAVUZ</a:t>
            </a:r>
            <a:r>
              <a:rPr lang="tr-TR" sz="2000" dirty="0" smtClean="0">
                <a:latin typeface="+mj-lt"/>
              </a:rPr>
              <a:t>!</a:t>
            </a:r>
            <a:endParaRPr lang="en-US" sz="2000" dirty="0" smtClean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DUŞ </a:t>
            </a:r>
            <a:r>
              <a:rPr lang="tr-TR" sz="2400" dirty="0" smtClean="0">
                <a:latin typeface="+mj-lt"/>
              </a:rPr>
              <a:t>VE TUVALET İHTİYACI</a:t>
            </a:r>
            <a:r>
              <a:rPr lang="tr-TR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+mj-lt"/>
              </a:rPr>
              <a:t>HAVUZ </a:t>
            </a:r>
            <a:r>
              <a:rPr lang="tr-TR" sz="2400" dirty="0" smtClean="0">
                <a:latin typeface="+mj-lt"/>
              </a:rPr>
              <a:t>KIYAFETLERİ GİYİLMELİ.</a:t>
            </a:r>
            <a:endParaRPr lang="en-US" sz="24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6" name="5 Resim" descr="DSC_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996952"/>
            <a:ext cx="2439101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2439101" cy="1626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700807"/>
            <a:ext cx="7851648" cy="424924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i</a:t>
            </a:r>
            <a:r>
              <a:rPr lang="en-US" sz="4800" b="1" dirty="0" smtClean="0">
                <a:solidFill>
                  <a:srgbClr val="FF0000"/>
                </a:solidFill>
              </a:rPr>
              <a:t>Ş</a:t>
            </a:r>
            <a:r>
              <a:rPr lang="tr-TR" sz="4800" b="1" dirty="0" smtClean="0">
                <a:solidFill>
                  <a:srgbClr val="FF0000"/>
                </a:solidFill>
              </a:rPr>
              <a:t>i</a:t>
            </a:r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r>
              <a:rPr lang="tr-TR" sz="4800" b="1" dirty="0" smtClean="0">
                <a:solidFill>
                  <a:srgbClr val="FF0000"/>
                </a:solidFill>
              </a:rPr>
              <a:t>i</a:t>
            </a:r>
            <a:r>
              <a:rPr lang="en-US" sz="4800" b="1" dirty="0" smtClean="0">
                <a:solidFill>
                  <a:srgbClr val="FF0000"/>
                </a:solidFill>
              </a:rPr>
              <a:t>Z; </a:t>
            </a:r>
            <a:r>
              <a:rPr lang="tr-TR" sz="4800" b="1" dirty="0" smtClean="0">
                <a:solidFill>
                  <a:srgbClr val="FF0000"/>
                </a:solidFill>
              </a:rPr>
              <a:t/>
            </a:r>
            <a:br>
              <a:rPr lang="tr-TR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ÖĞRENCİLERİMİZE </a:t>
            </a:r>
            <a:r>
              <a:rPr lang="tr-TR" sz="4800" b="1" dirty="0" smtClean="0">
                <a:solidFill>
                  <a:srgbClr val="FF0000"/>
                </a:solidFill>
              </a:rPr>
              <a:t/>
            </a:r>
            <a:br>
              <a:rPr lang="tr-TR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GÜVEN </a:t>
            </a:r>
            <a:r>
              <a:rPr lang="en-US" sz="4800" b="1" dirty="0" smtClean="0">
                <a:solidFill>
                  <a:srgbClr val="FF0000"/>
                </a:solidFill>
              </a:rPr>
              <a:t>İÇERİSİNDE ! </a:t>
            </a:r>
            <a:r>
              <a:rPr lang="tr-TR" sz="4800" b="1" dirty="0" smtClean="0">
                <a:solidFill>
                  <a:srgbClr val="FF0000"/>
                </a:solidFill>
              </a:rPr>
              <a:t/>
            </a:r>
            <a:br>
              <a:rPr lang="tr-TR" sz="4800" b="1" dirty="0" smtClean="0">
                <a:solidFill>
                  <a:srgbClr val="FF0000"/>
                </a:solidFill>
              </a:rPr>
            </a:br>
            <a:r>
              <a:rPr lang="tr-TR" sz="4800" b="1" dirty="0" smtClean="0">
                <a:solidFill>
                  <a:srgbClr val="FF0000"/>
                </a:solidFill>
              </a:rPr>
              <a:t/>
            </a:r>
            <a:br>
              <a:rPr lang="tr-TR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MUTLU </a:t>
            </a:r>
            <a:r>
              <a:rPr lang="en-US" sz="4800" b="1" dirty="0" smtClean="0">
                <a:solidFill>
                  <a:srgbClr val="FF0000"/>
                </a:solidFill>
              </a:rPr>
              <a:t>DAKİKALAR YAŞATABİLMEK.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5830416" cy="11620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B-) VELİLERE NASIL DAVRANILMALIDIR 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714348" y="1556792"/>
            <a:ext cx="5182344" cy="4536504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3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3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300" dirty="0" smtClean="0">
                <a:latin typeface="+mj-lt"/>
              </a:rPr>
              <a:t>CANIM </a:t>
            </a:r>
            <a:r>
              <a:rPr lang="tr-TR" sz="2300" dirty="0" smtClean="0">
                <a:latin typeface="+mj-lt"/>
              </a:rPr>
              <a:t>SİZE EMANET</a:t>
            </a:r>
            <a:r>
              <a:rPr lang="tr-TR" sz="2300" dirty="0" smtClean="0">
                <a:latin typeface="+mj-lt"/>
              </a:rPr>
              <a:t>!</a:t>
            </a:r>
            <a:endParaRPr lang="en-US" sz="1700" dirty="0" smtClean="0">
              <a:latin typeface="+mj-lt"/>
            </a:endParaRPr>
          </a:p>
          <a:p>
            <a:pPr algn="l"/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600" dirty="0" smtClean="0">
                <a:latin typeface="+mj-lt"/>
              </a:rPr>
              <a:t>BENİM </a:t>
            </a:r>
            <a:r>
              <a:rPr lang="tr-TR" sz="2600" dirty="0" smtClean="0">
                <a:latin typeface="+mj-lt"/>
              </a:rPr>
              <a:t>VELİM</a:t>
            </a:r>
            <a:r>
              <a:rPr lang="tr-TR" sz="2600" dirty="0" smtClean="0">
                <a:latin typeface="+mj-lt"/>
              </a:rPr>
              <a:t>!</a:t>
            </a:r>
            <a:endParaRPr lang="en-US" sz="2300" dirty="0" smtClean="0">
              <a:latin typeface="+mj-lt"/>
            </a:endParaRPr>
          </a:p>
          <a:p>
            <a:pPr algn="l"/>
            <a:r>
              <a:rPr lang="en-US" sz="2300" b="1" u="sng" dirty="0" smtClean="0">
                <a:solidFill>
                  <a:srgbClr val="FF0000"/>
                </a:solidFill>
                <a:latin typeface="+mj-lt"/>
              </a:rPr>
              <a:t>BU DURUMLARDA</a:t>
            </a:r>
            <a:r>
              <a:rPr lang="en-US" sz="2300" b="1" u="sng" dirty="0" smtClean="0">
                <a:solidFill>
                  <a:srgbClr val="FF0000"/>
                </a:solidFill>
                <a:latin typeface="+mj-lt"/>
              </a:rPr>
              <a:t>;</a:t>
            </a:r>
            <a:endParaRPr lang="en-US" sz="2300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100" dirty="0" smtClean="0">
                <a:latin typeface="+mj-lt"/>
              </a:rPr>
              <a:t> </a:t>
            </a:r>
            <a:r>
              <a:rPr lang="en-US" sz="2100" dirty="0" smtClean="0">
                <a:latin typeface="+mj-lt"/>
              </a:rPr>
              <a:t>SAKİN </a:t>
            </a:r>
            <a:r>
              <a:rPr lang="en-US" sz="2100" dirty="0" smtClean="0">
                <a:latin typeface="+mj-lt"/>
              </a:rPr>
              <a:t>OLUNMALI</a:t>
            </a:r>
            <a:r>
              <a:rPr lang="tr-TR" sz="2100" dirty="0" smtClean="0">
                <a:latin typeface="+mj-lt"/>
              </a:rPr>
              <a:t>.</a:t>
            </a:r>
            <a:endParaRPr lang="en-US" sz="2100" dirty="0" smtClean="0"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100" dirty="0" smtClean="0">
                <a:latin typeface="+mj-lt"/>
              </a:rPr>
              <a:t> KONUŞAN </a:t>
            </a:r>
            <a:r>
              <a:rPr lang="tr-TR" sz="2100" dirty="0" smtClean="0">
                <a:latin typeface="+mj-lt"/>
              </a:rPr>
              <a:t>DİNLENİR</a:t>
            </a:r>
            <a:r>
              <a:rPr lang="tr-TR" sz="2100" dirty="0" smtClean="0">
                <a:latin typeface="+mj-lt"/>
              </a:rPr>
              <a:t>.</a:t>
            </a:r>
            <a:endParaRPr lang="en-US" sz="2100" dirty="0" smtClean="0"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100" dirty="0" smtClean="0">
                <a:latin typeface="+mj-lt"/>
              </a:rPr>
              <a:t> SENİ </a:t>
            </a:r>
            <a:r>
              <a:rPr lang="tr-TR" sz="2100" dirty="0" smtClean="0">
                <a:latin typeface="+mj-lt"/>
              </a:rPr>
              <a:t>CİDDİYE ALIYORUM</a:t>
            </a:r>
            <a:r>
              <a:rPr lang="tr-TR" sz="2100" dirty="0" smtClean="0">
                <a:latin typeface="+mj-lt"/>
              </a:rPr>
              <a:t>.</a:t>
            </a:r>
            <a:endParaRPr lang="en-US" sz="2100" dirty="0" smtClean="0"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100" dirty="0" smtClean="0">
                <a:latin typeface="+mj-lt"/>
              </a:rPr>
              <a:t> SİZN </a:t>
            </a:r>
            <a:r>
              <a:rPr lang="tr-TR" sz="2100" dirty="0" smtClean="0">
                <a:latin typeface="+mj-lt"/>
              </a:rPr>
              <a:t>İÇİN NE YAPABİLİRİM</a:t>
            </a:r>
            <a:r>
              <a:rPr lang="tr-TR" sz="2100" dirty="0" smtClean="0">
                <a:latin typeface="+mj-lt"/>
              </a:rPr>
              <a:t>?</a:t>
            </a:r>
            <a:endParaRPr lang="en-US" sz="2100" dirty="0" smtClean="0"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2100" dirty="0" smtClean="0">
                <a:latin typeface="+mj-lt"/>
              </a:rPr>
              <a:t> TERS </a:t>
            </a:r>
            <a:r>
              <a:rPr lang="tr-TR" sz="2100" dirty="0" smtClean="0">
                <a:latin typeface="+mj-lt"/>
              </a:rPr>
              <a:t>CEVAP YOK.</a:t>
            </a:r>
          </a:p>
          <a:p>
            <a:pPr lvl="1">
              <a:buFont typeface="Wingdings" pitchFamily="2" charset="2"/>
              <a:buChar char="v"/>
            </a:pPr>
            <a:r>
              <a:rPr lang="tr-TR" sz="2100" dirty="0" smtClean="0">
                <a:latin typeface="+mj-lt"/>
              </a:rPr>
              <a:t> TARTIŞMA </a:t>
            </a:r>
            <a:r>
              <a:rPr lang="tr-TR" sz="2100" dirty="0" smtClean="0">
                <a:latin typeface="+mj-lt"/>
              </a:rPr>
              <a:t>YOK.</a:t>
            </a:r>
            <a:endParaRPr lang="en-US" sz="21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7" name="6 Resim" descr="Altayçeşme havuz 28.07.2010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100" y="2924944"/>
            <a:ext cx="2318983" cy="1552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00" y="1052736"/>
            <a:ext cx="2309065" cy="1731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18" y="4614531"/>
            <a:ext cx="2309065" cy="1532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IMG_635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224627" y="404664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685800" y="1196752"/>
            <a:ext cx="5470376" cy="505164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tr-TR" sz="18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FİZİKİ </a:t>
            </a:r>
            <a:r>
              <a:rPr lang="en-US" sz="1800" dirty="0" smtClean="0">
                <a:latin typeface="+mj-lt"/>
              </a:rPr>
              <a:t>TEMAS A</a:t>
            </a:r>
            <a:r>
              <a:rPr lang="tr-TR" sz="1800" dirty="0" smtClean="0">
                <a:latin typeface="+mj-lt"/>
              </a:rPr>
              <a:t>SLA</a:t>
            </a:r>
            <a:r>
              <a:rPr lang="tr-TR" sz="1800" dirty="0" smtClean="0">
                <a:latin typeface="+mj-lt"/>
              </a:rPr>
              <a:t>!</a:t>
            </a:r>
            <a:endParaRPr lang="en-US" sz="1800" dirty="0" smtClean="0"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r>
              <a:rPr lang="tr-TR" sz="1800" dirty="0" smtClean="0">
                <a:latin typeface="+mj-lt"/>
              </a:rPr>
              <a:t> ŞİKAYET </a:t>
            </a:r>
            <a:r>
              <a:rPr lang="tr-TR" sz="1800" dirty="0" smtClean="0">
                <a:latin typeface="+mj-lt"/>
              </a:rPr>
              <a:t>VAR İSE ÇÖZÜMDE VARDIR</a:t>
            </a:r>
            <a:r>
              <a:rPr lang="tr-TR" sz="1800" dirty="0" smtClean="0">
                <a:latin typeface="+mj-lt"/>
              </a:rPr>
              <a:t>.</a:t>
            </a:r>
            <a:endParaRPr lang="en-US" sz="1800" dirty="0" smtClean="0">
              <a:latin typeface="+mj-lt"/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000" dirty="0" smtClean="0">
                <a:latin typeface="+mj-lt"/>
              </a:rPr>
              <a:t>BENİM </a:t>
            </a:r>
            <a:r>
              <a:rPr lang="tr-TR" sz="2000" dirty="0" smtClean="0">
                <a:latin typeface="+mj-lt"/>
              </a:rPr>
              <a:t>ÇOCUĞUM NASIL </a:t>
            </a:r>
            <a:r>
              <a:rPr lang="tr-TR" sz="2000" dirty="0" smtClean="0">
                <a:latin typeface="+mj-lt"/>
              </a:rPr>
              <a:t>YÜZÜYOR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tr-TR" sz="2000" dirty="0" smtClean="0">
                <a:latin typeface="+mj-lt"/>
              </a:rPr>
              <a:t>    MERAK </a:t>
            </a:r>
            <a:r>
              <a:rPr lang="tr-TR" sz="2000" dirty="0" smtClean="0">
                <a:latin typeface="+mj-lt"/>
              </a:rPr>
              <a:t>EDİYORUM</a:t>
            </a:r>
            <a:r>
              <a:rPr lang="tr-TR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000" dirty="0" smtClean="0">
                <a:latin typeface="+mj-lt"/>
              </a:rPr>
              <a:t>DIŞARI LÜTFEN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5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000" dirty="0" smtClean="0">
                <a:latin typeface="+mj-lt"/>
              </a:rPr>
              <a:t> VELİ </a:t>
            </a:r>
            <a:r>
              <a:rPr lang="tr-TR" sz="2000" dirty="0" smtClean="0">
                <a:latin typeface="+mj-lt"/>
              </a:rPr>
              <a:t>MUTLU!İDARE MUTLU</a:t>
            </a:r>
            <a:r>
              <a:rPr lang="tr-TR" sz="2000" dirty="0" smtClean="0">
                <a:latin typeface="+mj-lt"/>
              </a:rPr>
              <a:t>! BİZ </a:t>
            </a:r>
            <a:r>
              <a:rPr lang="tr-TR" sz="2000" dirty="0" smtClean="0">
                <a:latin typeface="+mj-lt"/>
              </a:rPr>
              <a:t>MUTLU</a:t>
            </a:r>
            <a:r>
              <a:rPr lang="tr-TR" sz="2000" dirty="0" smtClean="0">
                <a:latin typeface="+mj-lt"/>
              </a:rPr>
              <a:t>!</a:t>
            </a:r>
            <a:endParaRPr lang="en-US" sz="2000" dirty="0" smtClean="0">
              <a:latin typeface="+mj-lt"/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000" dirty="0" smtClean="0">
                <a:latin typeface="+mj-lt"/>
              </a:rPr>
              <a:t>MİSAFİR- </a:t>
            </a:r>
            <a:r>
              <a:rPr lang="tr-TR" sz="2000" dirty="0" smtClean="0">
                <a:latin typeface="+mj-lt"/>
              </a:rPr>
              <a:t>EV </a:t>
            </a:r>
            <a:r>
              <a:rPr lang="tr-TR" sz="2000" dirty="0" smtClean="0">
                <a:latin typeface="+mj-lt"/>
              </a:rPr>
              <a:t>SAHİBİ</a:t>
            </a:r>
            <a:r>
              <a:rPr lang="tr-TR" sz="2000" dirty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pPr algn="l"/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7</a:t>
            </a: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000" dirty="0" smtClean="0">
                <a:latin typeface="+mj-lt"/>
              </a:rPr>
              <a:t> SAYGI</a:t>
            </a:r>
            <a:r>
              <a:rPr lang="tr-TR" sz="2000" dirty="0" smtClean="0">
                <a:latin typeface="+mj-lt"/>
              </a:rPr>
              <a:t>!</a:t>
            </a:r>
            <a:endParaRPr lang="en-US" sz="2000" dirty="0">
              <a:latin typeface="+mj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27" y="2348880"/>
            <a:ext cx="2700000" cy="202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28" y="4593718"/>
            <a:ext cx="2700000" cy="202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851648" cy="3816424"/>
          </a:xfrm>
        </p:spPr>
        <p:txBody>
          <a:bodyPr anchor="ctr"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VEL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LER 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LE 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ŞK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LERDE ANAHTAR KEL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ME SABIR</a:t>
            </a:r>
            <a:r>
              <a:rPr lang="en-US" sz="2800" b="1" dirty="0" smtClean="0">
                <a:solidFill>
                  <a:srgbClr val="FF0000"/>
                </a:solidFill>
              </a:rPr>
              <a:t>!!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Z ONLARIN EN DEĞERL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 VARL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KLAR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 EĞ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YORUZ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ONLARI  </a:t>
            </a:r>
            <a:r>
              <a:rPr lang="en-US" sz="2800" b="1" dirty="0" smtClean="0">
                <a:solidFill>
                  <a:srgbClr val="FF0000"/>
                </a:solidFill>
              </a:rPr>
              <a:t>ANYAB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LMEL</a:t>
            </a:r>
            <a:r>
              <a:rPr lang="tr-TR" sz="2800" b="1" dirty="0" smtClean="0">
                <a:solidFill>
                  <a:srgbClr val="FF0000"/>
                </a:solidFill>
              </a:rPr>
              <a:t>İ</a:t>
            </a:r>
            <a:r>
              <a:rPr lang="en-US" sz="2800" b="1" dirty="0" smtClean="0">
                <a:solidFill>
                  <a:srgbClr val="FF0000"/>
                </a:solidFill>
              </a:rPr>
              <a:t> VE SAYGI DUYMALIYIZ VE MUTLAKA SABIRLI OLMALIYIZ.!!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0049"/>
            <a:ext cx="20955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391</TotalTime>
  <Words>480</Words>
  <Application>Microsoft Office PowerPoint</Application>
  <PresentationFormat>Ekran Gösterisi (4:3)</PresentationFormat>
  <Paragraphs>125</Paragraphs>
  <Slides>23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Tw Cen MT</vt:lpstr>
      <vt:lpstr>Wingdings</vt:lpstr>
      <vt:lpstr>Damla</vt:lpstr>
      <vt:lpstr>         DOLPHIN ACADEMY ANTRENÖR  EĞİTİM SEMİNERİ</vt:lpstr>
      <vt:lpstr>BİZ KİMİZ ?</vt:lpstr>
      <vt:lpstr>GENEL DAVRANIŞ TARZIMIZ NASIL OLMALIDIR?</vt:lpstr>
      <vt:lpstr> SAYGI !</vt:lpstr>
      <vt:lpstr>PowerPoint Sunusu</vt:lpstr>
      <vt:lpstr>iŞiMiZ;  ÖĞRENCİLERİMİZE  GÜVEN İÇERİSİNDE !   MUTLU DAKİKALAR YAŞATABİLMEK. </vt:lpstr>
      <vt:lpstr>B-) VELİLERE NASIL DAVRANILMALIDIR ? </vt:lpstr>
      <vt:lpstr>PowerPoint Sunusu</vt:lpstr>
      <vt:lpstr>VELİLER İLE İLİŞKİLERDE ANAHTAR KELİME SABIR!!   BİZ ONLARIN EN DEĞERLİ VARLIKLARINI EĞİTİYORUZ.   ONLARI  ANYABİLMELİ VE SAYGI DUYMALIYIZ VE MUTLAKA SABIRLI OLMALIYIZ.!!</vt:lpstr>
      <vt:lpstr>C-) BELEDİYE YETKİLİLERİNE NASIL DAVRANILMALI ? </vt:lpstr>
      <vt:lpstr>TEBESSÜM : ) </vt:lpstr>
      <vt:lpstr>BELEDİYE YETKİLİLERİNE  SAYGILI OLUN!   ONLARI MİSAFİR GİBİ KARŞILAYIN VE GÖNDERİN. </vt:lpstr>
      <vt:lpstr>D-) PERSONEL - OKUL YÖNETİMİ İLİŞKİSİ NASIL OLMALIDIR  </vt:lpstr>
      <vt:lpstr>E-) ŞİRKET - ANTRENÖR İLİŞKİSİ  </vt:lpstr>
      <vt:lpstr>F-) KOORDİNATÖR - ANTRENÖR İLİŞKİSİ  </vt:lpstr>
      <vt:lpstr>G-) PERSONEL KILIK KIYAFETİ NASIL OLMALIDIR ? </vt:lpstr>
      <vt:lpstr>J-) PERSONELİN KENDİ ARASINDA UYMASI GEREKEN KURALLAR  </vt:lpstr>
      <vt:lpstr>İŞİNİZE VE KENDİNİZE  SAYGILI OLUN !! </vt:lpstr>
      <vt:lpstr>ASLA YAPILMAMASI GEREKENLER..!</vt:lpstr>
      <vt:lpstr>İŞTE SİZE FIRSAT! BAŞARIYI ALIŞKANLIK HALİNE GETİRİN!</vt:lpstr>
      <vt:lpstr>İLETİŞİM </vt:lpstr>
      <vt:lpstr>MAAŞLAR İÇİN;</vt:lpstr>
      <vt:lpstr>DOLPHİN ACADEMY’DE  ÇALIŞABİLMEK İÇİN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DOLPHIN ACADEMY  EĞİTİM SEMİNERİ- 2013</dc:title>
  <dc:creator>RDA-1907</dc:creator>
  <cp:lastModifiedBy>Windows User</cp:lastModifiedBy>
  <cp:revision>95</cp:revision>
  <dcterms:created xsi:type="dcterms:W3CDTF">2013-03-12T12:15:15Z</dcterms:created>
  <dcterms:modified xsi:type="dcterms:W3CDTF">2017-10-24T07:05:07Z</dcterms:modified>
</cp:coreProperties>
</file>