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304" r:id="rId16"/>
    <p:sldId id="299" r:id="rId17"/>
    <p:sldId id="300" r:id="rId18"/>
    <p:sldId id="305" r:id="rId19"/>
    <p:sldId id="306" r:id="rId20"/>
    <p:sldId id="310" r:id="rId21"/>
    <p:sldId id="312" r:id="rId22"/>
    <p:sldId id="313" r:id="rId23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99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52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09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0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80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09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4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6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07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3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23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8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9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6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4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9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FCC797-EF44-472B-9EA7-E70AE8D7038B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C1214C-94F2-45F7-8D7D-39C32A958CB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5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DOLPHİN AKADEMİ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 (YERLEŞİM PLANI)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EĞİTİM SEMİNERİ,  AQUAPARK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GÖRSEL SUNUM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77281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4797152"/>
            <a:ext cx="8568952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/>
              <a:t>Üç havuz yan yana olmalı hiç biri birbirinin önünü kesmemelidir.</a:t>
            </a:r>
            <a:endParaRPr lang="tr-TR" sz="2800" dirty="0"/>
          </a:p>
        </p:txBody>
      </p:sp>
      <p:pic>
        <p:nvPicPr>
          <p:cNvPr id="10242" name="Picture 2" descr="C:\Users\pc\Desktop\2016 DOLPHİN AKADEMİ SLAYT FOTO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4286" r="7895" b="26984"/>
          <a:stretch/>
        </p:blipFill>
        <p:spPr bwMode="auto">
          <a:xfrm>
            <a:off x="863353" y="1556792"/>
            <a:ext cx="7416824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31305" y="4941168"/>
            <a:ext cx="8280920" cy="1872208"/>
          </a:xfrm>
        </p:spPr>
        <p:txBody>
          <a:bodyPr>
            <a:normAutofit/>
          </a:bodyPr>
          <a:lstStyle/>
          <a:p>
            <a:r>
              <a:rPr lang="tr-TR" dirty="0" smtClean="0"/>
              <a:t>Ayaklı eğitim havuzu ise taşma seviyesine kadar, çelik havuzu ise </a:t>
            </a:r>
            <a:r>
              <a:rPr lang="tr-TR" dirty="0" err="1" smtClean="0"/>
              <a:t>skimmer</a:t>
            </a:r>
            <a:r>
              <a:rPr lang="tr-TR" dirty="0" smtClean="0"/>
              <a:t> kutusunu </a:t>
            </a:r>
            <a:r>
              <a:rPr lang="tr-TR" dirty="0" err="1" smtClean="0"/>
              <a:t>üstTen</a:t>
            </a:r>
            <a:r>
              <a:rPr lang="tr-TR" dirty="0" smtClean="0"/>
              <a:t> ikinci vidasına kadar su dolmalı. </a:t>
            </a:r>
          </a:p>
          <a:p>
            <a:r>
              <a:rPr lang="tr-TR" dirty="0" smtClean="0"/>
              <a:t>İSKELE ÜSTÜ TEMİZ VE ÇİMLER GERGİN OLMALI. TAHTALAR GÖZÜKMEMELİDİR.</a:t>
            </a:r>
            <a:endParaRPr lang="tr-TR" dirty="0"/>
          </a:p>
        </p:txBody>
      </p:sp>
      <p:pic>
        <p:nvPicPr>
          <p:cNvPr id="11266" name="Picture 2" descr="C:\Users\pc\Desktop\2016 DOLPHİN AKADEMİ SLAYT FOTO\16 - 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9" b="3175"/>
          <a:stretch/>
        </p:blipFill>
        <p:spPr bwMode="auto">
          <a:xfrm>
            <a:off x="431305" y="1412776"/>
            <a:ext cx="828092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3114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330" y="4293096"/>
            <a:ext cx="7772870" cy="2160240"/>
          </a:xfrm>
        </p:spPr>
        <p:txBody>
          <a:bodyPr>
            <a:normAutofit/>
          </a:bodyPr>
          <a:lstStyle/>
          <a:p>
            <a:r>
              <a:rPr lang="tr-TR" dirty="0" smtClean="0"/>
              <a:t>VİNİLLER GERGİN VE TEMİZ OLMALI KİRLİ OLDUĞU HERAN YIKATILMALIDIR.</a:t>
            </a:r>
          </a:p>
          <a:p>
            <a:r>
              <a:rPr lang="tr-TR" dirty="0" smtClean="0"/>
              <a:t>İŞLETME ESNASINDA VİNİLLER KOPAR İSE PULLU VİDA İLE KOPAN YERLERİN TAMİRİ YAPILMALIDIR.</a:t>
            </a:r>
            <a:endParaRPr lang="tr-TR" dirty="0"/>
          </a:p>
        </p:txBody>
      </p:sp>
      <p:pic>
        <p:nvPicPr>
          <p:cNvPr id="12290" name="Picture 2" descr="C:\Users\pc\Desktop\2016 DOLPHİN AKADEMİ SLAYT FOTO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11112" b="41269"/>
          <a:stretch/>
        </p:blipFill>
        <p:spPr bwMode="auto">
          <a:xfrm>
            <a:off x="1403413" y="1628800"/>
            <a:ext cx="6336704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3114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 descr="C:\Users\pc\Desktop\2016 DOLPHİN AKADEMİ SLAYT FOTO\19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96796" cy="4554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5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84948" y="4725145"/>
            <a:ext cx="7846875" cy="144016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ŞİŞME OYUN PARKI MÜMKÜN İSE EĞİTİM HAVUZUNUN YANINDA OLMALIDIR. </a:t>
            </a:r>
          </a:p>
          <a:p>
            <a:r>
              <a:rPr lang="tr-TR" dirty="0" smtClean="0"/>
              <a:t>KULAKÇIKLARDAN YERE SABİTLENMELİDİR.</a:t>
            </a:r>
          </a:p>
          <a:p>
            <a:r>
              <a:rPr lang="tr-TR" dirty="0" smtClean="0"/>
              <a:t>KİRLENDİĞİNDE DAİMA YIKATILMALIDIR.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25" y="1340769"/>
            <a:ext cx="7920880" cy="3240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5373216"/>
            <a:ext cx="8280920" cy="108012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Yağmurlu havalarda hava motorları kapatılmalıdır. Var ise müzik sistemleri korunaklı bir alana alınmalıdır. </a:t>
            </a:r>
          </a:p>
          <a:p>
            <a:r>
              <a:rPr lang="tr-TR" dirty="0" smtClean="0"/>
              <a:t>Şişme oyun parkları tüm mesai saatleri içerisinde açık ve temiz olmalıdır.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27493"/>
            <a:ext cx="8280920" cy="4001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4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pc\Desktop\2016 DOLPHİN AKADEMİ SLAYT FOTO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538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54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0315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309" y="4365104"/>
            <a:ext cx="8208912" cy="18002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Bu üçlü grup bir birine simetrik olmalıdır.</a:t>
            </a:r>
          </a:p>
          <a:p>
            <a:r>
              <a:rPr lang="tr-TR" dirty="0" err="1" smtClean="0"/>
              <a:t>Trambolin</a:t>
            </a:r>
            <a:r>
              <a:rPr lang="tr-TR" dirty="0" smtClean="0"/>
              <a:t> daima temiz olmalıdır. Her gün yıkanmasında sakınca yoktur.</a:t>
            </a:r>
          </a:p>
          <a:p>
            <a:r>
              <a:rPr lang="tr-TR" dirty="0" err="1" smtClean="0"/>
              <a:t>Trambolinden</a:t>
            </a:r>
            <a:r>
              <a:rPr lang="tr-TR" dirty="0" smtClean="0"/>
              <a:t> faydalanacak katılımcılar mümkünse teker teker ve ayakkabısız </a:t>
            </a:r>
            <a:r>
              <a:rPr lang="tr-TR" dirty="0" err="1" smtClean="0"/>
              <a:t>trambolini</a:t>
            </a:r>
            <a:r>
              <a:rPr lang="tr-TR" dirty="0" smtClean="0"/>
              <a:t> kullanmalıdır.</a:t>
            </a:r>
            <a:endParaRPr lang="tr-TR" dirty="0"/>
          </a:p>
        </p:txBody>
      </p:sp>
      <p:pic>
        <p:nvPicPr>
          <p:cNvPr id="17410" name="Picture 2" descr="C:\Users\pc\Desktop\2016 DOLPHİN AKADEMİ SLAYT FOTO\28 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0635"/>
          <a:stretch/>
        </p:blipFill>
        <p:spPr bwMode="auto">
          <a:xfrm>
            <a:off x="467309" y="1520358"/>
            <a:ext cx="820891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5373216"/>
            <a:ext cx="8232294" cy="1008112"/>
          </a:xfrm>
        </p:spPr>
        <p:txBody>
          <a:bodyPr/>
          <a:lstStyle/>
          <a:p>
            <a:r>
              <a:rPr lang="tr-TR" dirty="0" smtClean="0"/>
              <a:t>Şekilde görüldüğü gibi aktiviteler arka kısımdan aynı hizada ve düz konumdadır.</a:t>
            </a:r>
            <a:endParaRPr lang="tr-TR" dirty="0"/>
          </a:p>
        </p:txBody>
      </p:sp>
      <p:pic>
        <p:nvPicPr>
          <p:cNvPr id="22530" name="Picture 2" descr="C:\Users\pc\Desktop\2016 DOLPHİN AKADEMİ SLAYT FOTO\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 bwMode="auto">
          <a:xfrm>
            <a:off x="467544" y="1340768"/>
            <a:ext cx="823229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pc\Desktop\2016 DOLPHİN AKADEMİ SLAYT FOTO\33 - 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3" b="42858"/>
          <a:stretch/>
        </p:blipFill>
        <p:spPr bwMode="auto">
          <a:xfrm>
            <a:off x="467544" y="2060848"/>
            <a:ext cx="8208912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096" y="666031"/>
            <a:ext cx="7773338" cy="67473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NELERE DİKKAT ETMELİYİZ 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6181" y="1340768"/>
            <a:ext cx="3653731" cy="5517231"/>
          </a:xfrm>
        </p:spPr>
        <p:txBody>
          <a:bodyPr>
            <a:normAutofit/>
          </a:bodyPr>
          <a:lstStyle/>
          <a:p>
            <a:r>
              <a:rPr lang="tr-TR" dirty="0" smtClean="0"/>
              <a:t>Tüm aktiviteler alanda simetrik olarak durmalı. </a:t>
            </a:r>
          </a:p>
          <a:p>
            <a:r>
              <a:rPr lang="tr-TR" dirty="0" smtClean="0"/>
              <a:t>Hiçbir aktivite birbirinin önünü kesmemeli.</a:t>
            </a:r>
          </a:p>
          <a:p>
            <a:r>
              <a:rPr lang="tr-TR" dirty="0" smtClean="0"/>
              <a:t>Aktiviteler alanın giriş kapısına bakmalı.</a:t>
            </a:r>
          </a:p>
          <a:p>
            <a:r>
              <a:rPr lang="tr-TR" dirty="0" smtClean="0"/>
              <a:t>Tüm organizasyon bir resim karesine sığmalı</a:t>
            </a:r>
          </a:p>
          <a:p>
            <a:r>
              <a:rPr lang="tr-TR" dirty="0" smtClean="0"/>
              <a:t>Havuzlar ve oyun aktiviteleri simetrik ve sıralı olmalı. Bu düzene işletme sonuna kadar sadık kalınmalı.</a:t>
            </a:r>
            <a:endParaRPr lang="tr-TR" dirty="0"/>
          </a:p>
        </p:txBody>
      </p:sp>
      <p:pic>
        <p:nvPicPr>
          <p:cNvPr id="1026" name="Picture 2" descr="C:\Users\pc\Desktop\2016 DOLPHİN AKADEMİ SLAYT FOTO\1- 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t="6349" r="14035" b="7936"/>
          <a:stretch/>
        </p:blipFill>
        <p:spPr bwMode="auto">
          <a:xfrm>
            <a:off x="3923928" y="1628801"/>
            <a:ext cx="5093893" cy="4162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128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pc\Desktop\2016 DOLPHİN AKADEMİ SLAYT FOTO\40 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2"/>
          <a:stretch/>
        </p:blipFill>
        <p:spPr bwMode="auto">
          <a:xfrm>
            <a:off x="467544" y="1629804"/>
            <a:ext cx="8208911" cy="2447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4365104"/>
            <a:ext cx="8208912" cy="1426096"/>
          </a:xfrm>
        </p:spPr>
        <p:txBody>
          <a:bodyPr/>
          <a:lstStyle/>
          <a:p>
            <a:r>
              <a:rPr lang="tr-TR" dirty="0" smtClean="0"/>
              <a:t>Veli bekleme alanı mümkünse gölge bir kısma ve tüm aktiviteleri görecek şekilde konumlanmalıdır.</a:t>
            </a:r>
            <a:endParaRPr lang="tr-TR" dirty="0"/>
          </a:p>
        </p:txBody>
      </p:sp>
      <p:pic>
        <p:nvPicPr>
          <p:cNvPr id="28674" name="Picture 2" descr="C:\Users\pc\Desktop\2016 DOLPHİN AKADEMİ SLAYT FOTO\42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1"/>
          <a:stretch/>
        </p:blipFill>
        <p:spPr bwMode="auto">
          <a:xfrm>
            <a:off x="467544" y="1628800"/>
            <a:ext cx="820891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1006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9698" name="Picture 2" descr="C:\Users\pc\Desktop\2016 DOLPHİN AKADEMİ SLAYT FOTO\4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464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92695"/>
            <a:ext cx="7773338" cy="72008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ÜST YAN KURULUM GÖRÜNTÜSÜ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c\Desktop\2016 DOLPHİN AKADEMİ SLAYT FOTO\1-Yan Görünü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4274" r="33333"/>
          <a:stretch/>
        </p:blipFill>
        <p:spPr bwMode="auto">
          <a:xfrm rot="16200000">
            <a:off x="1923323" y="799414"/>
            <a:ext cx="5297354" cy="6586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3114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ÜST CEPHE KURULUM GÖRÜNTÜSÜ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pc\Desktop\2016 DOLPHİN AKADEMİ SLAYT FOTO\2-Cephe Görünü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4932" r="19298"/>
          <a:stretch/>
        </p:blipFill>
        <p:spPr bwMode="auto">
          <a:xfrm>
            <a:off x="1115616" y="1370602"/>
            <a:ext cx="6922077" cy="5298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2204863"/>
            <a:ext cx="2448272" cy="32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Aktiviteler okul girişlerini ve önünü kapatmamalı!</a:t>
            </a:r>
            <a:endParaRPr lang="tr-TR" sz="2800" dirty="0"/>
          </a:p>
        </p:txBody>
      </p:sp>
      <p:pic>
        <p:nvPicPr>
          <p:cNvPr id="4099" name="Picture 3" descr="C:\Users\pc\Desktop\2016 DOLPHİN AKADEMİ SLAYT FOTO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r="9650"/>
          <a:stretch/>
        </p:blipFill>
        <p:spPr bwMode="auto">
          <a:xfrm>
            <a:off x="2987824" y="1728409"/>
            <a:ext cx="5904656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20687"/>
            <a:ext cx="7773338" cy="720081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3744416" cy="53012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Yuvarlak havuzlar birbirine simetrik olmalı.</a:t>
            </a:r>
          </a:p>
          <a:p>
            <a:r>
              <a:rPr lang="tr-TR" dirty="0" smtClean="0"/>
              <a:t>Araları en az 3 metre olmalı.</a:t>
            </a:r>
          </a:p>
          <a:p>
            <a:r>
              <a:rPr lang="tr-TR" dirty="0" smtClean="0"/>
              <a:t>Simetriği arka kısımlarda sağlamalıyız.</a:t>
            </a:r>
          </a:p>
          <a:p>
            <a:r>
              <a:rPr lang="tr-TR" dirty="0" smtClean="0"/>
              <a:t>Kaydıraklar giriş kapısına bakmalı</a:t>
            </a:r>
          </a:p>
          <a:p>
            <a:r>
              <a:rPr lang="tr-TR" dirty="0" smtClean="0"/>
              <a:t>Büyük havuz daima küçük havuzun arkasında kalmalı</a:t>
            </a:r>
          </a:p>
          <a:p>
            <a:r>
              <a:rPr lang="tr-TR" dirty="0" smtClean="0"/>
              <a:t>Aktiviteler havuzun içinde ve daima şişik olmalı</a:t>
            </a:r>
          </a:p>
          <a:p>
            <a:r>
              <a:rPr lang="tr-TR" dirty="0" smtClean="0"/>
              <a:t>Kaydıraklar ve havuz kenarları daima temiz olmalı</a:t>
            </a:r>
            <a:endParaRPr lang="tr-TR" dirty="0"/>
          </a:p>
        </p:txBody>
      </p:sp>
      <p:pic>
        <p:nvPicPr>
          <p:cNvPr id="5122" name="Picture 2" descr="C:\Users\pc\Desktop\2016 DOLPHİN AKADEMİ SLAYT FOTO\8 - 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12698" r="32456" b="7937"/>
          <a:stretch/>
        </p:blipFill>
        <p:spPr bwMode="auto">
          <a:xfrm>
            <a:off x="4304130" y="1772816"/>
            <a:ext cx="4516342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c\Desktop\2016 DOLPHİN AKADEMİ SLAYT FOTO\8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4" y="1700808"/>
            <a:ext cx="8339212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783381"/>
            <a:ext cx="7773338" cy="54332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c\Desktop\2016 DOLPHİN AKADEMİ SLAYT FOTO\8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NELERE DİKKAT ETMELİYİZ?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3096344" cy="496855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Kaydıraklar dört bir kulaktan yere sabitlenmelidir. Bu sabitleme vida ile değil </a:t>
            </a:r>
            <a:r>
              <a:rPr lang="tr-TR" dirty="0" err="1" smtClean="0"/>
              <a:t>ankraj</a:t>
            </a:r>
            <a:r>
              <a:rPr lang="tr-TR" dirty="0" smtClean="0"/>
              <a:t> çubuğu ile olmalıdır. Çubuk zeminin üzerinde tehlikeli şekilde durmamalıdır.</a:t>
            </a:r>
          </a:p>
          <a:p>
            <a:r>
              <a:rPr lang="tr-TR" dirty="0" smtClean="0"/>
              <a:t> Çubuk yere çakılamıyorsa dört bir taraftan kum torbaları ile bağlanmalıdır.</a:t>
            </a:r>
          </a:p>
          <a:p>
            <a:r>
              <a:rPr lang="tr-TR" dirty="0" smtClean="0"/>
              <a:t>Söküm esnasında çubuğu çıkarmak için kulak kesilmemelidir.</a:t>
            </a:r>
          </a:p>
          <a:p>
            <a:endParaRPr lang="tr-TR" dirty="0"/>
          </a:p>
        </p:txBody>
      </p:sp>
      <p:pic>
        <p:nvPicPr>
          <p:cNvPr id="8194" name="Picture 2" descr="C:\Users\pc\Desktop\2016 DOLPHİN AKADEMİ SLAYT FOTO\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/>
          <a:stretch/>
        </p:blipFill>
        <p:spPr bwMode="auto">
          <a:xfrm>
            <a:off x="3524015" y="1628800"/>
            <a:ext cx="5314656" cy="453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15" y="25946"/>
            <a:ext cx="2095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133</TotalTime>
  <Words>394</Words>
  <Application>Microsoft Office PowerPoint</Application>
  <PresentationFormat>Ekran Gösterisi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Damla</vt:lpstr>
      <vt:lpstr>DOLPHİN AKADEMİ   (YERLEŞİM PLANI)</vt:lpstr>
      <vt:lpstr>NELERE DİKKAT ETMELİYİZ ?</vt:lpstr>
      <vt:lpstr>ÜST YAN KURULUM GÖRÜNTÜSÜ</vt:lpstr>
      <vt:lpstr>ÜST CEPHE KURULUM GÖRÜNTÜSÜ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  <vt:lpstr>NELERE DİKKAT ETMELİYİZ?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DOLPHİN KADAMİ  2016</dc:title>
  <dc:creator>pc</dc:creator>
  <cp:lastModifiedBy>Windows User</cp:lastModifiedBy>
  <cp:revision>26</cp:revision>
  <cp:lastPrinted>2017-05-13T12:50:59Z</cp:lastPrinted>
  <dcterms:created xsi:type="dcterms:W3CDTF">2016-02-01T10:14:28Z</dcterms:created>
  <dcterms:modified xsi:type="dcterms:W3CDTF">2017-10-24T08:08:07Z</dcterms:modified>
</cp:coreProperties>
</file>